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4" r:id="rId5"/>
    <p:sldId id="262" r:id="rId6"/>
    <p:sldId id="263" r:id="rId7"/>
    <p:sldId id="261" r:id="rId8"/>
    <p:sldId id="265" r:id="rId9"/>
    <p:sldId id="266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50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75FE-6CAC-4395-A618-26AC3D333902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E440-6A22-4D72-A90D-F18948524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75FE-6CAC-4395-A618-26AC3D333902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E440-6A22-4D72-A90D-F18948524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75FE-6CAC-4395-A618-26AC3D333902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E440-6A22-4D72-A90D-F18948524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75FE-6CAC-4395-A618-26AC3D333902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E440-6A22-4D72-A90D-F18948524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75FE-6CAC-4395-A618-26AC3D333902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E440-6A22-4D72-A90D-F18948524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75FE-6CAC-4395-A618-26AC3D333902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E440-6A22-4D72-A90D-F18948524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75FE-6CAC-4395-A618-26AC3D333902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E440-6A22-4D72-A90D-F18948524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75FE-6CAC-4395-A618-26AC3D333902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E440-6A22-4D72-A90D-F18948524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75FE-6CAC-4395-A618-26AC3D333902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E440-6A22-4D72-A90D-F18948524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75FE-6CAC-4395-A618-26AC3D333902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FE440-6A22-4D72-A90D-F18948524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675FE-6CAC-4395-A618-26AC3D333902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EFE440-6A22-4D72-A90D-F189485243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D675FE-6CAC-4395-A618-26AC3D333902}" type="datetimeFigureOut">
              <a:rPr lang="ru-RU" smtClean="0"/>
              <a:pPr/>
              <a:t>18.03.2012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EFE440-6A22-4D72-A90D-F189485243E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643050"/>
            <a:ext cx="7858180" cy="399575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Подпроект</a:t>
            </a: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 </a:t>
            </a:r>
          </a:p>
          <a:p>
            <a:pPr algn="ctr"/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ш</a:t>
            </a: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кольный </a:t>
            </a:r>
            <a:r>
              <a:rPr lang="ru-RU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2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плодово-ягодный питомник «Ягодный рай»</a:t>
            </a:r>
            <a:endParaRPr lang="ru-RU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Ожидаемый результат: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 учащимся ознакомиться с основными технологическими сведениями и практическими работами по выращиванию плодово-ягодных культур;</a:t>
            </a:r>
          </a:p>
          <a:p>
            <a:r>
              <a:rPr lang="ru-RU" dirty="0" smtClean="0"/>
              <a:t> использовать полученные знания в личных приусадебных хозяйствах;</a:t>
            </a:r>
          </a:p>
          <a:p>
            <a:r>
              <a:rPr lang="ru-RU" dirty="0" smtClean="0"/>
              <a:t> продукция плодово-ягодного питомника- сада обеспечит учащихся очень полезными плодами и ягодами;</a:t>
            </a:r>
          </a:p>
          <a:p>
            <a:r>
              <a:rPr lang="ru-RU" dirty="0" smtClean="0"/>
              <a:t> школа будет иметь возможность для реализации саженцев и излишков продукции, пополняя бюджет школы.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Плоды и ягоды являются источником необходимых для полноценного питания человека веществ, имеют большое профилактическое значение, могут использоваться не только в свежем, но и  замороженном, и переработанном виде (соки, компоты, варенье, джемы и др.).</a:t>
            </a:r>
          </a:p>
          <a:p>
            <a:r>
              <a:rPr lang="ru-RU" dirty="0" smtClean="0"/>
              <a:t>По данным Института питания, годовая норма потребления плодов, ягод и винограда на душу населения должна составлять 90-120 кг. К сожалению в настоящее время в России потребление их не превышает 20-30 кг.. Производство местной плодово-ягодной продукции по республике составляет в среднем 7-10 кг., что совершенно недостаточно для полноценного питания. Поэтому вопросы обеспечения населения плодами и ягодами в свежем и консервированном виде и доведение норм их потребления до </a:t>
            </a:r>
            <a:r>
              <a:rPr lang="ru-RU" dirty="0" err="1" smtClean="0"/>
              <a:t>медицински</a:t>
            </a:r>
            <a:r>
              <a:rPr lang="ru-RU" dirty="0" smtClean="0"/>
              <a:t> обоснованных приобретают важнейшее значение.</a:t>
            </a:r>
          </a:p>
          <a:p>
            <a:r>
              <a:rPr lang="ru-RU" dirty="0" smtClean="0"/>
              <a:t>В решении проблемы  увеличения потребления плодов и ягод учащимися в условиях нашей школы и жителей села особую роль приобретает реализация данного проекта.</a:t>
            </a:r>
          </a:p>
          <a:p>
            <a:r>
              <a:rPr lang="ru-RU" dirty="0" smtClean="0"/>
              <a:t>Велико значение плодовых культур  в экологической системе, поскольку они способствуют очищению атмосферы, уменьшают силу ветра. Широко используются в декоративных целях, велика их роль в агромелиорации, многие плодовые растения являются хорошими медоносами, используются в фармацевтической промышленности. 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привить учащимся опыт выращивания плодово-ягодных культур;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закладка коллекционного сада плодово-ягодных культур;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закладка маточника для дальнейшего размножения саженцев черной и красной смородины, жимолости, малины, земляники.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/>
              <a:t>Задачи:</a:t>
            </a:r>
            <a:br>
              <a:rPr lang="ru-RU" sz="5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доращивание</a:t>
            </a:r>
            <a:r>
              <a:rPr lang="ru-RU" dirty="0" smtClean="0"/>
              <a:t> сортового посадочного материала;</a:t>
            </a:r>
          </a:p>
          <a:p>
            <a:r>
              <a:rPr lang="ru-RU" dirty="0" smtClean="0"/>
              <a:t>закладка коллекционного  сада плодово-ягодных культур;</a:t>
            </a:r>
          </a:p>
          <a:p>
            <a:r>
              <a:rPr lang="ru-RU" dirty="0" smtClean="0"/>
              <a:t> воспитание бережного отношения к природному достоянию;</a:t>
            </a:r>
          </a:p>
          <a:p>
            <a:r>
              <a:rPr lang="ru-RU" dirty="0" smtClean="0"/>
              <a:t> реализовать саженцы и сеянцы плодово-ягодных культур;</a:t>
            </a:r>
          </a:p>
          <a:p>
            <a:r>
              <a:rPr lang="ru-RU" dirty="0" smtClean="0"/>
              <a:t>организация опытнической, исследовательской работы учащихся;</a:t>
            </a:r>
          </a:p>
          <a:p>
            <a:r>
              <a:rPr lang="ru-RU" dirty="0" smtClean="0"/>
              <a:t> формирование сельскохозяйственной грамотности и трудовых навыков учащихся.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Механизм реализации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 изучение и анализ генофонда местной флоры и фауны;</a:t>
            </a:r>
          </a:p>
          <a:p>
            <a:r>
              <a:rPr lang="ru-RU" dirty="0" smtClean="0"/>
              <a:t>наличие квалифицированных и заинтересованных педагогов;</a:t>
            </a:r>
          </a:p>
          <a:p>
            <a:r>
              <a:rPr lang="ru-RU" dirty="0" smtClean="0"/>
              <a:t>наличие </a:t>
            </a:r>
            <a:r>
              <a:rPr lang="ru-RU" dirty="0" err="1" smtClean="0"/>
              <a:t>учебно</a:t>
            </a:r>
            <a:r>
              <a:rPr lang="ru-RU" dirty="0" smtClean="0"/>
              <a:t> -методической и материальной базы;</a:t>
            </a:r>
          </a:p>
          <a:p>
            <a:r>
              <a:rPr lang="ru-RU" dirty="0" smtClean="0"/>
              <a:t>сочетание различных видов классной и внеклассной работы.</a:t>
            </a:r>
          </a:p>
          <a:p>
            <a:pPr>
              <a:buNone/>
            </a:pPr>
            <a:r>
              <a:rPr lang="ru-RU" dirty="0" smtClean="0"/>
              <a:t>    В рамках реализации проекта необходимо провести:</a:t>
            </a:r>
          </a:p>
          <a:p>
            <a:r>
              <a:rPr lang="ru-RU" dirty="0" err="1" smtClean="0"/>
              <a:t>эколого</a:t>
            </a:r>
            <a:r>
              <a:rPr lang="ru-RU" dirty="0" smtClean="0"/>
              <a:t>- просветительскую работу;</a:t>
            </a:r>
          </a:p>
          <a:p>
            <a:r>
              <a:rPr lang="ru-RU" dirty="0" smtClean="0"/>
              <a:t>практические природоохранные мероприятия, исследовательскую деятельность.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Необходимые ресурсы: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Внутренние ресурсы:</a:t>
            </a:r>
          </a:p>
          <a:p>
            <a:pPr>
              <a:buNone/>
            </a:pPr>
            <a:r>
              <a:rPr lang="ru-RU" dirty="0" smtClean="0"/>
              <a:t> - все участники образовательного процесса</a:t>
            </a:r>
          </a:p>
          <a:p>
            <a:pPr>
              <a:buFontTx/>
              <a:buChar char="-"/>
            </a:pPr>
            <a:r>
              <a:rPr lang="ru-RU" dirty="0" smtClean="0"/>
              <a:t>администрация школы;</a:t>
            </a:r>
          </a:p>
          <a:p>
            <a:pPr>
              <a:buFontTx/>
              <a:buChar char="-"/>
            </a:pPr>
            <a:r>
              <a:rPr lang="ru-RU" dirty="0" smtClean="0"/>
              <a:t>родители.</a:t>
            </a:r>
          </a:p>
          <a:p>
            <a:pPr>
              <a:buNone/>
            </a:pPr>
            <a:r>
              <a:rPr lang="ru-RU" dirty="0" smtClean="0"/>
              <a:t>2. информационные ресурсы:</a:t>
            </a:r>
          </a:p>
          <a:p>
            <a:pPr>
              <a:buFontTx/>
              <a:buChar char="-"/>
            </a:pPr>
            <a:r>
              <a:rPr lang="ru-RU" dirty="0" smtClean="0"/>
              <a:t> учебная, методическая, научная литература по растениеводству, экологии и воспитания;</a:t>
            </a:r>
          </a:p>
          <a:p>
            <a:pPr>
              <a:buFontTx/>
              <a:buChar char="-"/>
            </a:pPr>
            <a:r>
              <a:rPr lang="ru-RU" dirty="0" smtClean="0"/>
              <a:t>СМИ, интернет ресурсы.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проекта: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этап подготовительный (2012 май )</a:t>
            </a:r>
          </a:p>
          <a:p>
            <a:r>
              <a:rPr lang="ru-RU" dirty="0" smtClean="0"/>
              <a:t>2 этап основной (2013-2015)</a:t>
            </a:r>
          </a:p>
          <a:p>
            <a:r>
              <a:rPr lang="ru-RU" dirty="0" smtClean="0"/>
              <a:t>3 этап заключительный (2016)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347046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План реализации проекта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5110178"/>
          </a:xfrm>
        </p:spPr>
        <p:txBody>
          <a:bodyPr>
            <a:noAutofit/>
          </a:bodyPr>
          <a:lstStyle/>
          <a:p>
            <a:r>
              <a:rPr lang="ru-RU" sz="1600" dirty="0" smtClean="0"/>
              <a:t>Теоретическая часть (5 – 10 классы) предмет ОСЗ, элективный курс «Растениеводство»– знакомство с  основными технологическими сведениями:</a:t>
            </a:r>
          </a:p>
          <a:p>
            <a:r>
              <a:rPr lang="ru-RU" sz="1400" dirty="0" smtClean="0"/>
              <a:t>понятие о питомнике -саде;</a:t>
            </a:r>
          </a:p>
          <a:p>
            <a:r>
              <a:rPr lang="ru-RU" sz="1400" dirty="0" smtClean="0"/>
              <a:t>биологические основы северного земледелия и растениеводства (классификация и характеристика, строение и морфологические особенности, закономерности роста, развития и плодоношения плодово-ягодных растений);</a:t>
            </a:r>
          </a:p>
          <a:p>
            <a:r>
              <a:rPr lang="ru-RU" sz="1400" dirty="0" smtClean="0"/>
              <a:t>влияние факторов внешней среды на свойства плодовых  и ягодных растений;</a:t>
            </a:r>
          </a:p>
          <a:p>
            <a:r>
              <a:rPr lang="ru-RU" sz="1400" dirty="0" smtClean="0"/>
              <a:t> размножение плодовых и ягодных растений (биологические основы семенного и вегетативного размножения, способы корнесобственного размножения, способы размножения прививкой);</a:t>
            </a:r>
          </a:p>
          <a:p>
            <a:r>
              <a:rPr lang="ru-RU" sz="1400" dirty="0" smtClean="0"/>
              <a:t> значение, организация и составные части питомника - сада;</a:t>
            </a:r>
          </a:p>
          <a:p>
            <a:r>
              <a:rPr lang="ru-RU" sz="1400" dirty="0" smtClean="0"/>
              <a:t>значение подвоев и привоев и их выращивание;</a:t>
            </a:r>
          </a:p>
          <a:p>
            <a:r>
              <a:rPr lang="ru-RU" sz="1400" dirty="0" smtClean="0"/>
              <a:t>технологии выращивания привитых саженцев;</a:t>
            </a:r>
          </a:p>
          <a:p>
            <a:r>
              <a:rPr lang="ru-RU" sz="1400" dirty="0" smtClean="0"/>
              <a:t>выкопка, сортировка, хранение и реализация саженцев;</a:t>
            </a:r>
          </a:p>
          <a:p>
            <a:r>
              <a:rPr lang="ru-RU" sz="1400" dirty="0" smtClean="0"/>
              <a:t>закладка плодового сада (организация закладки питомника- сада, подготовка участка, посадка плодовых растений);</a:t>
            </a:r>
          </a:p>
          <a:p>
            <a:r>
              <a:rPr lang="ru-RU" sz="1400" dirty="0" smtClean="0"/>
              <a:t>уход за садом (системы содержания почвы, орошение, удобрение, обрезка, формирование кроны, уход за плодовыми растениями и др.);</a:t>
            </a:r>
          </a:p>
          <a:p>
            <a:r>
              <a:rPr lang="ru-RU" sz="1400" dirty="0" smtClean="0"/>
              <a:t>особенности формирования урожая, уборки и товарной обработки плодов (организация перекрестного опыления, определение величины урожая и нормирования плодоношения, определение срока уборки плодов);</a:t>
            </a:r>
          </a:p>
          <a:p>
            <a:r>
              <a:rPr lang="ru-RU" sz="1400" dirty="0" smtClean="0"/>
              <a:t>ягодные культуры (ягодные кустарники, облепиха);</a:t>
            </a:r>
          </a:p>
          <a:p>
            <a:r>
              <a:rPr lang="ru-RU" sz="1400" dirty="0" smtClean="0"/>
              <a:t>научно-исследовательская и опытническая работа учащихся.</a:t>
            </a:r>
            <a:endParaRPr lang="ru-RU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Практическая часть проекта: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составление плана работ;  </a:t>
            </a:r>
          </a:p>
          <a:p>
            <a:r>
              <a:rPr lang="ru-RU" dirty="0" smtClean="0"/>
              <a:t> весенние работы на питомнике- саду;</a:t>
            </a:r>
          </a:p>
          <a:p>
            <a:r>
              <a:rPr lang="ru-RU" dirty="0" smtClean="0"/>
              <a:t> технологии защиты плодово-ягодных культур  от вредителей и болезней;</a:t>
            </a:r>
          </a:p>
          <a:p>
            <a:r>
              <a:rPr lang="ru-RU" dirty="0" smtClean="0"/>
              <a:t> составление схемы  будущего питомника-сада;</a:t>
            </a:r>
          </a:p>
          <a:p>
            <a:r>
              <a:rPr lang="ru-RU" dirty="0" smtClean="0"/>
              <a:t> подготовка почвы;</a:t>
            </a:r>
          </a:p>
          <a:p>
            <a:r>
              <a:rPr lang="ru-RU" dirty="0" smtClean="0"/>
              <a:t> выбор сортов плодовых деревьев и ягодных кустарников для нашей местности;</a:t>
            </a:r>
          </a:p>
          <a:p>
            <a:r>
              <a:rPr lang="ru-RU" dirty="0" smtClean="0"/>
              <a:t> посадка саженцев;</a:t>
            </a:r>
          </a:p>
          <a:p>
            <a:r>
              <a:rPr lang="ru-RU" dirty="0" smtClean="0"/>
              <a:t> подкормка плодовых деревьев и ягодных кустарников;</a:t>
            </a:r>
          </a:p>
          <a:p>
            <a:r>
              <a:rPr lang="ru-RU" dirty="0" smtClean="0"/>
              <a:t>технология черенкования на примере черной и красной смородины;</a:t>
            </a:r>
          </a:p>
          <a:p>
            <a:r>
              <a:rPr lang="ru-RU" dirty="0" smtClean="0"/>
              <a:t> сбор урожая плодово-ягодных культур;</a:t>
            </a:r>
          </a:p>
          <a:p>
            <a:r>
              <a:rPr lang="ru-RU" dirty="0" smtClean="0"/>
              <a:t>технология переработки плодов и ягод;</a:t>
            </a:r>
          </a:p>
          <a:p>
            <a:r>
              <a:rPr lang="ru-RU" dirty="0" smtClean="0"/>
              <a:t> этапы фенологических наблюдений за плодово-ягодными культурами и оформление дневника наблюдения;</a:t>
            </a:r>
          </a:p>
          <a:p>
            <a:r>
              <a:rPr lang="ru-RU" dirty="0" smtClean="0"/>
              <a:t> обсуждение полученных результатов.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3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284</Words>
  <Application>Microsoft Office PowerPoint</Application>
  <PresentationFormat>Экран (4:3)</PresentationFormat>
  <Paragraphs>72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Слайд 1</vt:lpstr>
      <vt:lpstr>Актуальность:</vt:lpstr>
      <vt:lpstr>Цель проекта</vt:lpstr>
      <vt:lpstr>Задачи: </vt:lpstr>
      <vt:lpstr>Механизм реализации проекта:</vt:lpstr>
      <vt:lpstr>Необходимые ресурсы:</vt:lpstr>
      <vt:lpstr>Этапы проекта:</vt:lpstr>
      <vt:lpstr>План реализации проекта </vt:lpstr>
      <vt:lpstr>Практическая часть проекта: </vt:lpstr>
      <vt:lpstr>Ожидаемый результат: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89142979660</dc:creator>
  <cp:lastModifiedBy>89142979660</cp:lastModifiedBy>
  <cp:revision>17</cp:revision>
  <dcterms:created xsi:type="dcterms:W3CDTF">2012-03-17T08:42:09Z</dcterms:created>
  <dcterms:modified xsi:type="dcterms:W3CDTF">2012-03-18T06:44:49Z</dcterms:modified>
</cp:coreProperties>
</file>