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AA2E21-2AE7-4FF1-BDA5-FF3F59441C13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EB0359F-9E26-4DCF-A174-6E9258287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250033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подпроект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«Коммерческий огород»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236446"/>
            <a:ext cx="79208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Школа – наш второй дом, потому что большую часть своего  времени мы проводим здесь. Этот проект объединит усилия учителей, учащихся, родителей, в результате совместного кропотливого труда принесет пользу. Каждый учащийся получит навыки и умения работать на приусадебном участке, что станет основой в формировании личностных качеств учащихся, в том числе чувства ответственности и уважения к результатам как собственного, так и чужого труда.</a:t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 Проект «коммерческий огород» требует активного участия всех подразделений школы – от администрации до каждого школьника.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14348" y="1184773"/>
            <a:ext cx="7572428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системы научных и практических знаний, обеспечивающих становление ответственного отношения школьников к выращиванию с/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57224" y="642918"/>
            <a:ext cx="757242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технологическому подходу для  работы на земле.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-обучение различным агротехническим приемам.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-привитие у учащихся первичных умений по бизнес - планированию.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-использование естественно - научных знаний.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-провести конкурс на лучшую рассаду между классами.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0010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сентябрь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2013)-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обновление изгороди,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подготовка почвы и составление бизнес плана.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этап основной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(февраль-май 2014)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посадка рассады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 завершающий (сентябрь – октябрь 2014)-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 по мониторинговым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показателям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48680"/>
            <a:ext cx="59046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достигается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1379322"/>
            <a:ext cx="821537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Коммерческий огород является полигоном для претворения в жизнь теоретических знаний, полученных на уроках биологии, географии, химии, сельскохозяйственного труда, агрономии и экономики. Ученики нашей школы занимаются на коммерческом огороде выращиванием овощных культур и ведением опытнической работы.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Хорошо унавоженный участок с площадью 600 кв. м. возле школы будет закреплен за классами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1-10 для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выращивания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овощей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коммерческих целях. Участок называется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лоскуй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сирим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268760"/>
          <a:ext cx="8208912" cy="5126394"/>
        </p:xfrm>
        <a:graphic>
          <a:graphicData uri="http://schemas.openxmlformats.org/drawingml/2006/table">
            <a:tbl>
              <a:tblPr/>
              <a:tblGrid>
                <a:gridCol w="1200950"/>
                <a:gridCol w="7007962"/>
              </a:tblGrid>
              <a:tr h="647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с/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культуры</a:t>
                      </a:r>
                      <a:endParaRPr lang="ru-RU" sz="2000" dirty="0" smtClean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свекла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капуста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морковь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редька, редис, пряные зеленые культуры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картофель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салат, лук, чеснок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979712" y="692696"/>
            <a:ext cx="592935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 разделена по классам</a:t>
            </a:r>
            <a:endParaRPr kumimoji="0" lang="ru-RU" sz="20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00100" y="1358427"/>
            <a:ext cx="778674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работы классных коллективов.</a:t>
            </a:r>
            <a:endParaRPr kumimoji="0" lang="ru-RU" sz="28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Обсуждение задания.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Ознакомление со специальной литературой, советы любителей – огородников, изучение рекомендаций на упаковке семян.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Приготовление земли для рассады.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4.Заготовка емкости  для рассады.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Изучение требования к рассаде овощей.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Посев семян.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Посадка рассад.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31640" y="1268760"/>
          <a:ext cx="7215238" cy="3772362"/>
        </p:xfrm>
        <a:graphic>
          <a:graphicData uri="http://schemas.openxmlformats.org/drawingml/2006/table">
            <a:tbl>
              <a:tblPr/>
              <a:tblGrid>
                <a:gridCol w="508860"/>
                <a:gridCol w="4300796"/>
                <a:gridCol w="2405582"/>
              </a:tblGrid>
              <a:tr h="20298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Ремонт  изгороди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Приобретение садовых инвентарей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Заготовка семян 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Закупка семян овощей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Чистка огорода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Организование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охраны огорода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Подвоз удобрения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Распределения удобрения по территории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Пахота огорода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Посадка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рассады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грядок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14.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Прополка грядок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15.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Полив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18.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Рыхление грядок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596751"/>
            <a:ext cx="702657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ru-RU" sz="1600" b="1" i="0" u="none" strike="noStrike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работы на коммерческом огороде</a:t>
            </a:r>
            <a:endParaRPr kumimoji="0" lang="ru-RU" sz="16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200</TotalTime>
  <Words>298</Words>
  <Application>Microsoft Office PowerPoint</Application>
  <PresentationFormat>Экран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подпроект  «Коммерческий огород»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Коммерческий огрод</dc:title>
  <dc:creator>Admin</dc:creator>
  <cp:lastModifiedBy>123</cp:lastModifiedBy>
  <cp:revision>19</cp:revision>
  <dcterms:created xsi:type="dcterms:W3CDTF">2012-03-19T03:09:43Z</dcterms:created>
  <dcterms:modified xsi:type="dcterms:W3CDTF">2013-09-03T11:03:10Z</dcterms:modified>
</cp:coreProperties>
</file>